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61" r:id="rId4"/>
    <p:sldId id="260" r:id="rId5"/>
    <p:sldId id="263" r:id="rId6"/>
    <p:sldId id="262" r:id="rId7"/>
  </p:sldIdLst>
  <p:sldSz cx="9144000" cy="6858000" type="screen4x3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/>
    <p:restoredTop sz="94668"/>
  </p:normalViewPr>
  <p:slideViewPr>
    <p:cSldViewPr>
      <p:cViewPr varScale="1">
        <p:scale>
          <a:sx n="132" d="100"/>
          <a:sy n="132" d="100"/>
        </p:scale>
        <p:origin x="1344" y="-2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F31FD-55B3-4EEC-892E-ADC61CE3581D}" type="datetimeFigureOut">
              <a:rPr lang="it-IT" smtClean="0"/>
              <a:t>22/06/22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2E767-1A16-47A5-A8E1-27FFEBF792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811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87ED2-1BA2-4CC8-B09B-949961C5D5AE}" type="datetimeFigureOut">
              <a:rPr lang="it-IT" smtClean="0"/>
              <a:t>22/06/22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D9290-85C4-4FD8-A201-994099B9A5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353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79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239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6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122363"/>
            <a:ext cx="1270000" cy="127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22/06/22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22/06/22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22/06/22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22/06/22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22/06/22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22/06/22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22/06/22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22/06/22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63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etter.provinz.bz.it/niederschlagsvorhersage.as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4400" dirty="0">
                <a:latin typeface="IBM Plex Sans" panose="020B0503050203000203" pitchFamily="34" charset="0"/>
              </a:rPr>
              <a:t>CSAMA Social </a:t>
            </a:r>
            <a:r>
              <a:rPr lang="it-IT" sz="4400" dirty="0" err="1">
                <a:latin typeface="IBM Plex Sans" panose="020B0503050203000203" pitchFamily="34" charset="0"/>
              </a:rPr>
              <a:t>Programme</a:t>
            </a:r>
            <a:endParaRPr lang="it-IT" sz="4400" dirty="0">
              <a:latin typeface="IBM Plex Sans" panose="020B0503050203000203" pitchFamily="34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latin typeface="IBM Plex Sans" panose="020B0503050203000203" pitchFamily="34" charset="0"/>
              </a:rPr>
              <a:t>Wednesday 2022-06-22</a:t>
            </a:r>
            <a:endParaRPr lang="en-US" dirty="0">
              <a:latin typeface="IBM Plex Sans" panose="020B050305020300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91880" y="4437112"/>
            <a:ext cx="5544616" cy="2319368"/>
            <a:chOff x="2591272" y="4345009"/>
            <a:chExt cx="5544616" cy="231936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272" y="4345009"/>
              <a:ext cx="5544616" cy="2319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CasellaDiTesto 5"/>
            <p:cNvSpPr txBox="1"/>
            <p:nvPr/>
          </p:nvSpPr>
          <p:spPr>
            <a:xfrm>
              <a:off x="5939211" y="4368325"/>
              <a:ext cx="2196677" cy="4288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indent="0">
                <a:spcBef>
                  <a:spcPct val="20000"/>
                </a:spcBef>
                <a:buFont typeface="Arial" panose="020B0604020202020204" pitchFamily="34" charset="0"/>
                <a:buNone/>
                <a:defRPr sz="2000"/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r"/>
              <a:r>
                <a:rPr lang="it-IT" sz="2400" b="1" dirty="0" err="1">
                  <a:solidFill>
                    <a:schemeClr val="bg1"/>
                  </a:solidFill>
                  <a:latin typeface="IBM Plex Sans" panose="020B0503050203000203" pitchFamily="34" charset="0"/>
                </a:rPr>
                <a:t>RossAlm</a:t>
              </a:r>
              <a:r>
                <a:rPr lang="it-IT" sz="2400" b="1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 </a:t>
              </a:r>
              <a:r>
                <a:rPr lang="it-IT" sz="2400" b="1" dirty="0" err="1">
                  <a:solidFill>
                    <a:schemeClr val="bg1"/>
                  </a:solidFill>
                  <a:latin typeface="IBM Plex Sans" panose="020B0503050203000203" pitchFamily="34" charset="0"/>
                </a:rPr>
                <a:t>Hut</a:t>
              </a:r>
              <a:endParaRPr lang="it-IT" sz="2400" b="1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504" y="4437111"/>
            <a:ext cx="3270903" cy="2319369"/>
            <a:chOff x="323528" y="1340767"/>
            <a:chExt cx="3816424" cy="270619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40768"/>
              <a:ext cx="3816424" cy="270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asellaDiTesto 6"/>
            <p:cNvSpPr txBox="1"/>
            <p:nvPr/>
          </p:nvSpPr>
          <p:spPr>
            <a:xfrm>
              <a:off x="323528" y="1340767"/>
              <a:ext cx="2184455" cy="5275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it-IT"/>
              </a:defPPr>
              <a:lvl1pPr indent="0">
                <a:spcBef>
                  <a:spcPct val="20000"/>
                </a:spcBef>
                <a:buFont typeface="Arial" panose="020B0604020202020204" pitchFamily="34" charset="0"/>
                <a:buNone/>
                <a:defRPr sz="2000"/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it-IT" b="1" dirty="0">
                  <a:solidFill>
                    <a:srgbClr val="FFFFFF"/>
                  </a:solidFill>
                  <a:latin typeface="IBM Plex Sans" panose="020B0503050203000203" pitchFamily="34" charset="0"/>
                </a:rPr>
                <a:t>Mount </a:t>
              </a:r>
              <a:r>
                <a:rPr lang="it-IT" b="1" dirty="0" err="1">
                  <a:solidFill>
                    <a:srgbClr val="FFFFFF"/>
                  </a:solidFill>
                  <a:latin typeface="IBM Plex Sans" panose="020B0503050203000203" pitchFamily="34" charset="0"/>
                </a:rPr>
                <a:t>Plose</a:t>
              </a:r>
              <a:endParaRPr lang="it-IT" b="1" dirty="0">
                <a:solidFill>
                  <a:srgbClr val="FFFFFF"/>
                </a:solidFill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76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IBM Plex Sans" panose="020B0503050203000203" pitchFamily="34" charset="0"/>
              </a:rPr>
              <a:t>CSAMA Social </a:t>
            </a:r>
            <a:r>
              <a:rPr lang="it-IT" dirty="0" err="1">
                <a:latin typeface="IBM Plex Sans" panose="020B0503050203000203" pitchFamily="34" charset="0"/>
              </a:rPr>
              <a:t>Programme</a:t>
            </a:r>
            <a:r>
              <a:rPr lang="it-IT" dirty="0">
                <a:latin typeface="IBM Plex Sans" panose="020B0503050203000203" pitchFamily="34" charset="0"/>
              </a:rPr>
              <a:t> – </a:t>
            </a:r>
            <a:r>
              <a:rPr lang="it-IT" dirty="0" err="1">
                <a:latin typeface="IBM Plex Sans" panose="020B0503050203000203" pitchFamily="34" charset="0"/>
              </a:rPr>
              <a:t>Timeline</a:t>
            </a:r>
            <a:endParaRPr lang="it-IT" dirty="0">
              <a:latin typeface="IBM Plex Sans" panose="020B0503050203000203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2:00 pm</a:t>
            </a:r>
            <a:r>
              <a:rPr lang="en-US" sz="2000" dirty="0">
                <a:latin typeface="IBM Plex Sans" panose="020B0503050203000203" pitchFamily="34" charset="0"/>
              </a:rPr>
              <a:t>	We meet at “Casa </a:t>
            </a:r>
            <a:r>
              <a:rPr lang="en-US" sz="2000" dirty="0" err="1">
                <a:latin typeface="IBM Plex Sans" panose="020B0503050203000203" pitchFamily="34" charset="0"/>
              </a:rPr>
              <a:t>della</a:t>
            </a:r>
            <a:r>
              <a:rPr lang="en-US" sz="2000" dirty="0">
                <a:latin typeface="IBM Plex Sans" panose="020B0503050203000203" pitchFamily="34" charset="0"/>
              </a:rPr>
              <a:t> </a:t>
            </a:r>
            <a:r>
              <a:rPr lang="en-US" sz="2000" dirty="0" err="1">
                <a:latin typeface="IBM Plex Sans" panose="020B0503050203000203" pitchFamily="34" charset="0"/>
              </a:rPr>
              <a:t>Gioventù</a:t>
            </a:r>
            <a:r>
              <a:rPr lang="en-US" sz="2000" dirty="0">
                <a:latin typeface="IBM Plex Sans" panose="020B0503050203000203" pitchFamily="34" charset="0"/>
              </a:rPr>
              <a:t>” and walk 1 min to the bus waiting for us in Via Dante.</a:t>
            </a:r>
          </a:p>
          <a:p>
            <a:pPr marL="1466850" indent="-1466850">
              <a:buNone/>
            </a:pPr>
            <a:r>
              <a:rPr lang="en-US" sz="2000" b="1" dirty="0">
                <a:latin typeface="IBM Plex Sans" panose="020B0503050203000203" pitchFamily="34" charset="0"/>
              </a:rPr>
              <a:t>	Please take </a:t>
            </a:r>
            <a:r>
              <a:rPr lang="en-US" sz="2000" dirty="0">
                <a:latin typeface="IBM Plex Sans" panose="020B0503050203000203" pitchFamily="34" charset="0"/>
              </a:rPr>
              <a:t>the underpass to cross “Via Peter </a:t>
            </a:r>
            <a:r>
              <a:rPr lang="en-US" sz="2000" dirty="0" err="1">
                <a:latin typeface="IBM Plex Sans" panose="020B0503050203000203" pitchFamily="34" charset="0"/>
              </a:rPr>
              <a:t>Mayr</a:t>
            </a:r>
            <a:r>
              <a:rPr lang="en-US" sz="2000" dirty="0">
                <a:latin typeface="IBM Plex Sans" panose="020B0503050203000203" pitchFamily="34" charset="0"/>
              </a:rPr>
              <a:t>.”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15135"/>
          <a:stretch/>
        </p:blipFill>
        <p:spPr>
          <a:xfrm>
            <a:off x="0" y="3224107"/>
            <a:ext cx="9144000" cy="3633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16" y="4149080"/>
            <a:ext cx="91636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2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IBM Plex Sans Medm" panose="020B0503050203000203" pitchFamily="34" charset="0"/>
              </a:rPr>
              <a:t>CSAMA Social </a:t>
            </a:r>
            <a:r>
              <a:rPr lang="it-IT" dirty="0" err="1">
                <a:latin typeface="IBM Plex Sans Medm" panose="020B0503050203000203" pitchFamily="34" charset="0"/>
              </a:rPr>
              <a:t>Programme</a:t>
            </a:r>
            <a:r>
              <a:rPr lang="it-IT" dirty="0">
                <a:latin typeface="IBM Plex Sans Medm" panose="020B0503050203000203" pitchFamily="34" charset="0"/>
              </a:rPr>
              <a:t> – </a:t>
            </a:r>
            <a:r>
              <a:rPr lang="it-IT" dirty="0" err="1">
                <a:latin typeface="IBM Plex Sans Medm" panose="020B0503050203000203" pitchFamily="34" charset="0"/>
              </a:rPr>
              <a:t>Timeline</a:t>
            </a:r>
            <a:endParaRPr lang="it-IT" dirty="0">
              <a:latin typeface="IBM Plex Sans Medm" panose="020B0503050203000203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2:15 pm</a:t>
            </a:r>
            <a:r>
              <a:rPr lang="en-US" sz="2000" dirty="0">
                <a:latin typeface="IBM Plex Sans" panose="020B0503050203000203" pitchFamily="34" charset="0"/>
              </a:rPr>
              <a:t>	The bus leaves towards the cable car for </a:t>
            </a:r>
            <a:br>
              <a:rPr lang="en-US" sz="2000" dirty="0">
                <a:latin typeface="IBM Plex Sans" panose="020B0503050203000203" pitchFamily="34" charset="0"/>
              </a:rPr>
            </a:br>
            <a:r>
              <a:rPr lang="en-US" sz="2000" dirty="0">
                <a:latin typeface="IBM Plex Sans" panose="020B0503050203000203" pitchFamily="34" charset="0"/>
              </a:rPr>
              <a:t>Mount </a:t>
            </a:r>
            <a:r>
              <a:rPr lang="en-US" sz="2000" dirty="0" err="1">
                <a:latin typeface="IBM Plex Sans" panose="020B0503050203000203" pitchFamily="34" charset="0"/>
              </a:rPr>
              <a:t>Plose</a:t>
            </a:r>
            <a:r>
              <a:rPr lang="en-US" sz="2000" dirty="0">
                <a:latin typeface="IBM Plex Sans" panose="020B0503050203000203" pitchFamily="34" charset="0"/>
              </a:rPr>
              <a:t>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2:45 pm</a:t>
            </a:r>
            <a:r>
              <a:rPr lang="en-US" sz="2000" dirty="0">
                <a:latin typeface="IBM Plex Sans" panose="020B0503050203000203" pitchFamily="34" charset="0"/>
              </a:rPr>
              <a:t>	The cable car takes us to the top of Mount </a:t>
            </a:r>
            <a:br>
              <a:rPr lang="en-US" sz="2000" dirty="0">
                <a:latin typeface="IBM Plex Sans" panose="020B0503050203000203" pitchFamily="34" charset="0"/>
              </a:rPr>
            </a:br>
            <a:r>
              <a:rPr lang="en-US" sz="2000" dirty="0" err="1">
                <a:latin typeface="IBM Plex Sans" panose="020B0503050203000203" pitchFamily="34" charset="0"/>
              </a:rPr>
              <a:t>Plose</a:t>
            </a:r>
            <a:r>
              <a:rPr lang="en-US" sz="2000" dirty="0">
                <a:latin typeface="IBM Plex Sans" panose="020B0503050203000203" pitchFamily="34" charset="0"/>
              </a:rPr>
              <a:t> in about 20-30 min.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45-60 min</a:t>
            </a:r>
            <a:r>
              <a:rPr lang="en-US" sz="2000" dirty="0">
                <a:latin typeface="IBM Plex Sans" panose="020B0503050203000203" pitchFamily="34" charset="0"/>
              </a:rPr>
              <a:t>	Hiking to </a:t>
            </a:r>
            <a:r>
              <a:rPr lang="en-US" sz="2000" dirty="0" err="1">
                <a:latin typeface="IBM Plex Sans" panose="020B0503050203000203" pitchFamily="34" charset="0"/>
              </a:rPr>
              <a:t>RossAlm</a:t>
            </a:r>
            <a:r>
              <a:rPr lang="en-US" sz="2000" dirty="0">
                <a:latin typeface="IBM Plex Sans" panose="020B0503050203000203" pitchFamily="34" charset="0"/>
              </a:rPr>
              <a:t> at 2200 m altitude.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6:00 pm</a:t>
            </a:r>
            <a:r>
              <a:rPr lang="en-US" sz="2000" dirty="0">
                <a:latin typeface="IBM Plex Sans" panose="020B0503050203000203" pitchFamily="34" charset="0"/>
              </a:rPr>
              <a:t>	Dinner at </a:t>
            </a:r>
            <a:r>
              <a:rPr lang="en-US" sz="2000" dirty="0" err="1">
                <a:latin typeface="IBM Plex Sans" panose="020B0503050203000203" pitchFamily="34" charset="0"/>
              </a:rPr>
              <a:t>RossAlm</a:t>
            </a:r>
            <a:r>
              <a:rPr lang="en-US" sz="2000" dirty="0">
                <a:latin typeface="IBM Plex Sans" panose="020B0503050203000203" pitchFamily="34" charset="0"/>
              </a:rPr>
              <a:t>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8:00 pm</a:t>
            </a:r>
            <a:r>
              <a:rPr lang="en-US" sz="2000" dirty="0">
                <a:latin typeface="IBM Plex Sans" panose="020B0503050203000203" pitchFamily="34" charset="0"/>
              </a:rPr>
              <a:t>	Time to leave! We walk back to the </a:t>
            </a:r>
            <a:br>
              <a:rPr lang="en-US" sz="2000" dirty="0">
                <a:latin typeface="IBM Plex Sans" panose="020B0503050203000203" pitchFamily="34" charset="0"/>
              </a:rPr>
            </a:br>
            <a:r>
              <a:rPr lang="en-US" sz="2000" dirty="0">
                <a:latin typeface="IBM Plex Sans" panose="020B0503050203000203" pitchFamily="34" charset="0"/>
              </a:rPr>
              <a:t>bus from </a:t>
            </a:r>
            <a:r>
              <a:rPr lang="en-US" sz="2000" dirty="0" err="1">
                <a:latin typeface="IBM Plex Sans" panose="020B0503050203000203" pitchFamily="34" charset="0"/>
              </a:rPr>
              <a:t>RossAlm</a:t>
            </a:r>
            <a:r>
              <a:rPr lang="en-US" sz="2000" dirty="0">
                <a:latin typeface="IBM Plex Sans" panose="020B0503050203000203" pitchFamily="34" charset="0"/>
              </a:rPr>
              <a:t>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9:00 pm</a:t>
            </a:r>
            <a:r>
              <a:rPr lang="en-US" sz="2000" dirty="0">
                <a:latin typeface="IBM Plex Sans" panose="020B0503050203000203" pitchFamily="34" charset="0"/>
              </a:rPr>
              <a:t>	The bus takes us back to </a:t>
            </a:r>
            <a:r>
              <a:rPr lang="en-US" sz="2000" dirty="0" err="1">
                <a:latin typeface="IBM Plex Sans" panose="020B0503050203000203" pitchFamily="34" charset="0"/>
              </a:rPr>
              <a:t>Brixen</a:t>
            </a:r>
            <a:r>
              <a:rPr lang="en-US" sz="2000" dirty="0">
                <a:latin typeface="IBM Plex Sans" panose="020B0503050203000203" pitchFamily="34" charset="0"/>
              </a:rPr>
              <a:t>.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445224"/>
            <a:ext cx="1656184" cy="124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924944"/>
            <a:ext cx="1259652" cy="167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445224"/>
            <a:ext cx="2976382" cy="124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99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Please pack/bring: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373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IBM Plex Sans" panose="020B0503050203000203" pitchFamily="34" charset="0"/>
              </a:rPr>
              <a:t>Solid footwear (ideal: hiking shoes or boots)</a:t>
            </a:r>
          </a:p>
          <a:p>
            <a:r>
              <a:rPr lang="en-US" sz="2000" dirty="0">
                <a:latin typeface="IBM Plex Sans" panose="020B0503050203000203" pitchFamily="34" charset="0"/>
              </a:rPr>
              <a:t>Jacket or warm sweater for the descent (it may get quite fresh)</a:t>
            </a:r>
            <a:endParaRPr lang="en-US" altLang="ja-JP" sz="2000" dirty="0">
              <a:latin typeface="IBM Plex Sans" panose="020B0503050203000203" pitchFamily="34" charset="0"/>
            </a:endParaRPr>
          </a:p>
          <a:p>
            <a:endParaRPr lang="en-US" altLang="ja-JP" sz="2000" dirty="0">
              <a:latin typeface="IBM Plex Sans" panose="020B0503050203000203" pitchFamily="34" charset="0"/>
            </a:endParaRPr>
          </a:p>
          <a:p>
            <a:endParaRPr lang="en-US" altLang="ja-JP" sz="2000" dirty="0">
              <a:latin typeface="IBM Plex Sans" panose="020B0503050203000203" pitchFamily="34" charset="0"/>
            </a:endParaRPr>
          </a:p>
          <a:p>
            <a:endParaRPr lang="en-US" altLang="ja-JP" sz="2000" dirty="0">
              <a:latin typeface="IBM Plex Sans" panose="020B0503050203000203" pitchFamily="34" charset="0"/>
            </a:endParaRPr>
          </a:p>
          <a:p>
            <a:endParaRPr lang="en-US" altLang="ja-JP" sz="2000" dirty="0">
              <a:latin typeface="IBM Plex Sans" panose="020B0503050203000203" pitchFamily="34" charset="0"/>
            </a:endParaRPr>
          </a:p>
          <a:p>
            <a:endParaRPr lang="en-US" altLang="ja-JP" sz="2000" dirty="0">
              <a:latin typeface="IBM Plex Sans" panose="020B0503050203000203" pitchFamily="34" charset="0"/>
            </a:endParaRPr>
          </a:p>
          <a:p>
            <a:endParaRPr lang="en-US" altLang="ja-JP" sz="2000" dirty="0">
              <a:latin typeface="IBM Plex Sans" panose="020B0503050203000203" pitchFamily="34" charset="0"/>
            </a:endParaRPr>
          </a:p>
          <a:p>
            <a:endParaRPr lang="en-US" altLang="ja-JP" sz="2000" dirty="0">
              <a:latin typeface="IBM Plex Sans" panose="020B0503050203000203" pitchFamily="34" charset="0"/>
            </a:endParaRPr>
          </a:p>
          <a:p>
            <a:endParaRPr lang="en-US" altLang="ja-JP" sz="2000" dirty="0">
              <a:latin typeface="IBM Plex Sans" panose="020B0503050203000203" pitchFamily="34" charset="0"/>
            </a:endParaRPr>
          </a:p>
          <a:p>
            <a:pPr marL="0" indent="0">
              <a:buNone/>
            </a:pPr>
            <a:r>
              <a:rPr lang="en-US" altLang="ja-JP" sz="2000" b="1" dirty="0">
                <a:latin typeface="IBM Plex Sans" panose="020B0503050203000203" pitchFamily="34" charset="0"/>
              </a:rPr>
              <a:t>Please note: </a:t>
            </a:r>
            <a:r>
              <a:rPr lang="en-US" altLang="ja-JP" sz="2000" dirty="0">
                <a:latin typeface="IBM Plex Sans" panose="020B0503050203000203" pitchFamily="34" charset="0"/>
              </a:rPr>
              <a:t>If you will not attend the social </a:t>
            </a:r>
            <a:r>
              <a:rPr lang="en-US" altLang="ja-JP" sz="2000" dirty="0" err="1">
                <a:latin typeface="IBM Plex Sans" panose="020B0503050203000203" pitchFamily="34" charset="0"/>
              </a:rPr>
              <a:t>programme</a:t>
            </a:r>
            <a:r>
              <a:rPr lang="en-US" altLang="ja-JP" sz="2000" dirty="0">
                <a:latin typeface="IBM Plex Sans" panose="020B0503050203000203" pitchFamily="34" charset="0"/>
              </a:rPr>
              <a:t>, please let us know at the latest on Monday 20</a:t>
            </a:r>
            <a:r>
              <a:rPr lang="en-US" altLang="ja-JP" sz="2000" baseline="30000" dirty="0">
                <a:latin typeface="IBM Plex Sans" panose="020B0503050203000203" pitchFamily="34" charset="0"/>
              </a:rPr>
              <a:t>th </a:t>
            </a:r>
            <a:r>
              <a:rPr lang="en-US" altLang="ja-JP" sz="2000" dirty="0">
                <a:latin typeface="IBM Plex Sans" panose="020B0503050203000203" pitchFamily="34" charset="0"/>
              </a:rPr>
              <a:t>June via email to</a:t>
            </a:r>
            <a:r>
              <a:rPr lang="en-US" altLang="ja-JP" sz="2000" b="1" dirty="0">
                <a:latin typeface="IBM Plex Sans" panose="020B0503050203000203" pitchFamily="34" charset="0"/>
              </a:rPr>
              <a:t> </a:t>
            </a:r>
            <a:r>
              <a:rPr lang="en-US" altLang="ja-JP" sz="2000" b="1" dirty="0" err="1">
                <a:latin typeface="IBM Plex Sans" panose="020B0503050203000203" pitchFamily="34" charset="0"/>
              </a:rPr>
              <a:t>info@bioconductor.eu</a:t>
            </a:r>
            <a:endParaRPr lang="en-US" altLang="ja-JP" sz="2000" b="1" dirty="0">
              <a:latin typeface="IBM Plex Sans" panose="020B050305020300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0" y="3212976"/>
            <a:ext cx="1623908" cy="16239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2510347" y="2900340"/>
            <a:ext cx="1457437" cy="1535614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540" y="2865742"/>
            <a:ext cx="1935078" cy="115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imbolo &quot;divieto&quot; 3"/>
          <p:cNvSpPr/>
          <p:nvPr/>
        </p:nvSpPr>
        <p:spPr>
          <a:xfrm>
            <a:off x="1593909" y="2924944"/>
            <a:ext cx="1782983" cy="1809012"/>
          </a:xfrm>
          <a:prstGeom prst="noSmoking">
            <a:avLst>
              <a:gd name="adj" fmla="val 611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98677" y="3491346"/>
            <a:ext cx="1835696" cy="1336029"/>
          </a:xfrm>
          <a:prstGeom prst="rect">
            <a:avLst/>
          </a:prstGeom>
        </p:spPr>
      </p:pic>
      <p:sp>
        <p:nvSpPr>
          <p:cNvPr id="5" name="Forma a L 4"/>
          <p:cNvSpPr/>
          <p:nvPr/>
        </p:nvSpPr>
        <p:spPr>
          <a:xfrm rot="18842026">
            <a:off x="5406045" y="3252855"/>
            <a:ext cx="2219674" cy="721141"/>
          </a:xfrm>
          <a:prstGeom prst="corner">
            <a:avLst>
              <a:gd name="adj1" fmla="val 18862"/>
              <a:gd name="adj2" fmla="val 1777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679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581F76-5504-91EA-5E72-1934AC09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DE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0B5145-D4DA-2600-673C-FAC2778F4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DE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2E334D0-E46D-D16D-0AB5-B9AA00B8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46" y="-1"/>
            <a:ext cx="9297766" cy="783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8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2DA25-C768-D9BE-3D47-1F9F6F6A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DE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8884D8-534F-B626-6F2D-73378AC5C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https://wetter.provinz.bz.it/niederschlagsvorhersage.asp</a:t>
            </a:r>
            <a:r>
              <a:rPr lang="it-IT" dirty="0"/>
              <a:t> </a:t>
            </a:r>
            <a:endParaRPr lang="it-DE" dirty="0"/>
          </a:p>
        </p:txBody>
      </p:sp>
    </p:spTree>
    <p:extLst>
      <p:ext uri="{BB962C8B-B14F-4D97-AF65-F5344CB8AC3E}">
        <p14:creationId xmlns:p14="http://schemas.microsoft.com/office/powerpoint/2010/main" val="7312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Words>213</Words>
  <Application>Microsoft Macintosh PowerPoint</Application>
  <PresentationFormat>Presentazione su schermo (4:3)</PresentationFormat>
  <Paragraphs>30</Paragraphs>
  <Slides>6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IBM Plex Sans</vt:lpstr>
      <vt:lpstr>IBM Plex Sans Medm</vt:lpstr>
      <vt:lpstr>Office Theme</vt:lpstr>
      <vt:lpstr>CSAMA Social Programme</vt:lpstr>
      <vt:lpstr>CSAMA Social Programme – Timeline</vt:lpstr>
      <vt:lpstr>CSAMA Social Programme – Timeline</vt:lpstr>
      <vt:lpstr>Please pack/bring:</vt:lpstr>
      <vt:lpstr>Presentazione standard di PowerPoint</vt:lpstr>
      <vt:lpstr>Presentazione standard di PowerPoint</vt:lpstr>
    </vt:vector>
  </TitlesOfParts>
  <Manager/>
  <Company>EMBL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CSAMA Social Programme</dc:title>
  <dc:subject/>
  <dc:creator>Simone Bell</dc:creator>
  <cp:keywords/>
  <dc:description/>
  <cp:lastModifiedBy>Microsoft Office User</cp:lastModifiedBy>
  <cp:revision>44</cp:revision>
  <cp:lastPrinted>2017-06-07T01:20:04Z</cp:lastPrinted>
  <dcterms:created xsi:type="dcterms:W3CDTF">2015-06-12T06:49:37Z</dcterms:created>
  <dcterms:modified xsi:type="dcterms:W3CDTF">2022-06-22T06:36:04Z</dcterms:modified>
  <cp:category/>
</cp:coreProperties>
</file>